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99ADF0-BC07-E218-7E77-3D49010A0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8D297DB-E532-7EB9-DD05-DFED103F4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8A5A10-CEBA-C214-B4F4-0E2702D7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1F6E65-E47D-1A5E-4BA8-031C6DCA0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CE2AD-706B-D295-130A-BE785124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6165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DC49B-B540-1D60-CCDF-6848B7125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060B78-54F7-CDEE-CA55-6837C4051B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27D080-9CD1-6529-1AAB-95D1D856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5B49BF-E9B0-974D-844D-AD1A9EFD5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EE2DD1-6D7B-46B6-4802-48843AF04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10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D4F6E6-3138-8715-2FF3-43418ED69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015554-FFFB-DB50-DBDA-290B3E30A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8925D-4E50-D260-AAD8-F513870C8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68B6C9-48E8-9ABB-B610-987E47D78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2FE46-BBE9-3EA0-08AA-6F34DDA5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355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1A446-38EB-919D-488B-144B5C2DF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5BC2CD-7935-1F33-D42C-86B655E90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64A7E6-1C91-951C-9370-58A0BB52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227A03-F488-07B4-1D41-332BB761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31C4D-7D76-3170-019A-FF9C22EA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32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117A3C-0232-58A4-8553-976186535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FC1336-851C-8426-9F7D-4EA7463B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7653A-8053-919B-93DA-DE99D8623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C015B-ADA9-472D-15B6-8442211CA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8F9D0B-EDA3-7170-FECD-00FC29BDE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70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3453F3-155F-55BA-C6BE-DDACAFC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844C8C-E095-6040-E796-C109C68D3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E868E9-4A9A-19EB-4D21-D26DAA769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5177D5-AFB7-0D8D-E6DA-4898CAF24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693FAD-F0CE-DE81-CEC4-9E18637D0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C93C2E-B571-1296-7D58-234CFA8E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914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7BEAC-2B58-33C1-A7DD-5343F70E0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7D8C95-6784-8706-C493-8F9B221FE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297979-91DC-73D8-33C2-2A4DA55B14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794C768-93BF-5CA7-4D3F-14D04026A0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B058D0-B1C6-FAC1-3B65-30F20908B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03F2E95-1C38-6C8E-13A5-361014C97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750309E-51E1-6429-E697-A05D1433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DE3769-BA96-C752-4662-32237FA1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096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410A2C-B7B9-4B3E-D246-7452DFED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2DD06F-4142-C027-A5F0-000100B3B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8FBEA86-7239-A9FE-72BF-4EF1BF90D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B0BA49-5BAB-DCCC-561A-52F32100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9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F8F905-E56C-1050-7EA9-923BEDBC3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E35634-9011-418B-B08C-D4283B2CE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0A3D44-94E2-44E8-A9DE-950A2A34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371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994282-C3D6-EC0D-058F-1ED05E619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9E5101-474A-000E-3FEA-0C9460CED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F1278B-4688-FC00-CC32-AB492F3C8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B72E4-E21D-E48A-D7CD-DA9B56FBE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4B65F-D9F1-963E-4A6A-A826326B2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675677-44AC-8196-28F7-93AE2AC4D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42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EE0AA-91C9-6840-A747-5871EA877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49A90F0-974F-54AD-DF1E-D72174B733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00DA2D-E76F-0BBF-55CA-5262909A26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B97163-30FE-0B74-BC08-D275013E2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894E34F-F8AE-B0B2-D2C4-E62E0DE1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1A0950-D40D-5360-615C-E5586F0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32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9ABB9A-8B35-7B5C-B8F9-43C611E9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1518D09-2A88-6927-9C86-F0CB970AC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E7F97-2790-6859-D1D2-DFDD14E871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5A463-AD26-43CF-89CF-CF8EB553DB59}" type="datetimeFigureOut">
              <a:rPr lang="ko-KR" altLang="en-US" smtClean="0"/>
              <a:t>2023-06-02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713D76-8A11-F99F-BD66-7E93171D4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1BF99-3553-8946-B403-B98E7A06C7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313F36-029E-4698-92DD-26F9845F1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883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447AA-3880-0386-9103-C1F16166F5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4357" y="2391903"/>
            <a:ext cx="5999748" cy="429878"/>
          </a:xfrm>
        </p:spPr>
        <p:txBody>
          <a:bodyPr>
            <a:noAutofit/>
          </a:bodyPr>
          <a:lstStyle/>
          <a:p>
            <a:r>
              <a:rPr lang="ko-KR" altLang="en-US" sz="3200" dirty="0"/>
              <a:t>홈페이지 리뉴얼 기획서 스케치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B0D20AA-7891-BC66-C0AE-732910F7B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2168" y="4355432"/>
            <a:ext cx="3745832" cy="902368"/>
          </a:xfrm>
        </p:spPr>
        <p:txBody>
          <a:bodyPr/>
          <a:lstStyle/>
          <a:p>
            <a:r>
              <a:rPr lang="ko-KR" altLang="en-US" dirty="0"/>
              <a:t>이지디자인컴퓨터학원</a:t>
            </a:r>
            <a:endParaRPr lang="en-US" altLang="ko-KR" dirty="0"/>
          </a:p>
          <a:p>
            <a:r>
              <a:rPr lang="ko-KR" altLang="en-US" dirty="0"/>
              <a:t>수강생 </a:t>
            </a:r>
            <a:r>
              <a:rPr lang="ko-KR" altLang="en-US" dirty="0" err="1"/>
              <a:t>정민희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8241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EA4EF539-7289-11DD-53D4-EBBE4647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09" y="296961"/>
            <a:ext cx="3724332" cy="63364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A40700-22B3-3057-3922-75E5A9A5D826}"/>
              </a:ext>
            </a:extLst>
          </p:cNvPr>
          <p:cNvSpPr/>
          <p:nvPr/>
        </p:nvSpPr>
        <p:spPr>
          <a:xfrm>
            <a:off x="842211" y="112295"/>
            <a:ext cx="3705726" cy="46522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B919326-F274-2933-A3A0-98C12194B603}"/>
              </a:ext>
            </a:extLst>
          </p:cNvPr>
          <p:cNvSpPr/>
          <p:nvPr/>
        </p:nvSpPr>
        <p:spPr>
          <a:xfrm>
            <a:off x="842211" y="649705"/>
            <a:ext cx="3705726" cy="136357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8D68073-B0F9-6932-9AA5-4CF4E9B4D3FF}"/>
              </a:ext>
            </a:extLst>
          </p:cNvPr>
          <p:cNvSpPr/>
          <p:nvPr/>
        </p:nvSpPr>
        <p:spPr>
          <a:xfrm>
            <a:off x="842211" y="2390273"/>
            <a:ext cx="3705726" cy="185286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8FBB6DE-DA16-FA35-9AB1-6C967EED90F3}"/>
              </a:ext>
            </a:extLst>
          </p:cNvPr>
          <p:cNvSpPr/>
          <p:nvPr/>
        </p:nvSpPr>
        <p:spPr>
          <a:xfrm>
            <a:off x="3354486" y="4205035"/>
            <a:ext cx="818147" cy="41308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7802608-1B78-4A94-B303-10CD92E6E21F}"/>
              </a:ext>
            </a:extLst>
          </p:cNvPr>
          <p:cNvSpPr/>
          <p:nvPr/>
        </p:nvSpPr>
        <p:spPr>
          <a:xfrm>
            <a:off x="907661" y="4618120"/>
            <a:ext cx="3705726" cy="122120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15AC44E-51A7-2AE0-F551-171875693B5E}"/>
              </a:ext>
            </a:extLst>
          </p:cNvPr>
          <p:cNvSpPr txBox="1"/>
          <p:nvPr/>
        </p:nvSpPr>
        <p:spPr>
          <a:xfrm>
            <a:off x="4613387" y="112295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B55AFB-D987-0DB3-C778-6C021E796B9D}"/>
              </a:ext>
            </a:extLst>
          </p:cNvPr>
          <p:cNvSpPr txBox="1"/>
          <p:nvPr/>
        </p:nvSpPr>
        <p:spPr>
          <a:xfrm>
            <a:off x="4660872" y="1146828"/>
            <a:ext cx="3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EEF4BB-914B-4555-F5AD-0167027E155E}"/>
              </a:ext>
            </a:extLst>
          </p:cNvPr>
          <p:cNvSpPr txBox="1"/>
          <p:nvPr/>
        </p:nvSpPr>
        <p:spPr>
          <a:xfrm>
            <a:off x="4613386" y="2947373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85221F-9634-6A57-978C-80C64FF55F14}"/>
              </a:ext>
            </a:extLst>
          </p:cNvPr>
          <p:cNvSpPr txBox="1"/>
          <p:nvPr/>
        </p:nvSpPr>
        <p:spPr>
          <a:xfrm>
            <a:off x="4611940" y="4226911"/>
            <a:ext cx="39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47AB35-FB87-BB20-4ADF-2FC0FC498DFA}"/>
              </a:ext>
            </a:extLst>
          </p:cNvPr>
          <p:cNvSpPr txBox="1"/>
          <p:nvPr/>
        </p:nvSpPr>
        <p:spPr>
          <a:xfrm>
            <a:off x="4622690" y="4948990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086C06-9B34-DD8D-2F7D-64329B2CD9C5}"/>
              </a:ext>
            </a:extLst>
          </p:cNvPr>
          <p:cNvSpPr txBox="1"/>
          <p:nvPr/>
        </p:nvSpPr>
        <p:spPr>
          <a:xfrm>
            <a:off x="6368716" y="2389153"/>
            <a:ext cx="49810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기본메뉴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무빙</a:t>
            </a:r>
            <a:r>
              <a:rPr lang="ko-KR" altLang="en-US" sz="1600" dirty="0"/>
              <a:t> 배너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신상품</a:t>
            </a:r>
            <a:r>
              <a:rPr lang="en-US" altLang="ko-KR" sz="1600" dirty="0"/>
              <a:t>,</a:t>
            </a:r>
            <a:r>
              <a:rPr lang="ko-KR" altLang="en-US" sz="1600" dirty="0"/>
              <a:t>베스트셀러 등 전면에 배치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더보기를 누르면 전체상품창으로 넘어가게 배치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공식 유투브</a:t>
            </a:r>
            <a:r>
              <a:rPr lang="en-US" altLang="ko-KR" sz="1600" dirty="0"/>
              <a:t>,</a:t>
            </a:r>
            <a:r>
              <a:rPr lang="ko-KR" altLang="en-US" sz="1600" dirty="0"/>
              <a:t>인스타그램 사진 등을 배치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err="1"/>
              <a:t>푸터</a:t>
            </a:r>
            <a:endParaRPr lang="en-US" altLang="ko-KR" sz="1600" dirty="0"/>
          </a:p>
          <a:p>
            <a:pPr marL="342900" indent="-342900">
              <a:buAutoNum type="arabicPeriod"/>
            </a:pP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41D224-C287-CF7E-CE0B-163D1FAB8649}"/>
              </a:ext>
            </a:extLst>
          </p:cNvPr>
          <p:cNvSpPr/>
          <p:nvPr/>
        </p:nvSpPr>
        <p:spPr>
          <a:xfrm>
            <a:off x="907661" y="6031832"/>
            <a:ext cx="3704279" cy="71387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53E353-2189-0ADF-7B05-9286DF7548AE}"/>
              </a:ext>
            </a:extLst>
          </p:cNvPr>
          <p:cNvSpPr txBox="1"/>
          <p:nvPr/>
        </p:nvSpPr>
        <p:spPr>
          <a:xfrm>
            <a:off x="4651642" y="6112042"/>
            <a:ext cx="50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175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360279C2-8C44-70E4-52C6-2865FAB9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7" y="72189"/>
            <a:ext cx="3439749" cy="667351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D52CF7C-83AB-0054-2EC5-8CEC3E579D10}"/>
              </a:ext>
            </a:extLst>
          </p:cNvPr>
          <p:cNvSpPr/>
          <p:nvPr/>
        </p:nvSpPr>
        <p:spPr>
          <a:xfrm>
            <a:off x="270626" y="2269958"/>
            <a:ext cx="3609474" cy="37698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FBB780-EFD5-8D07-0B4A-477C7AC2E7B7}"/>
              </a:ext>
            </a:extLst>
          </p:cNvPr>
          <p:cNvSpPr/>
          <p:nvPr/>
        </p:nvSpPr>
        <p:spPr>
          <a:xfrm>
            <a:off x="264694" y="2727158"/>
            <a:ext cx="3609474" cy="320842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E77D6A-3707-F277-22AA-1B0937456992}"/>
              </a:ext>
            </a:extLst>
          </p:cNvPr>
          <p:cNvSpPr txBox="1"/>
          <p:nvPr/>
        </p:nvSpPr>
        <p:spPr>
          <a:xfrm>
            <a:off x="5480183" y="2896452"/>
            <a:ext cx="1118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카테고리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9C332-A2F6-4CDD-554E-03FD294F57D0}"/>
              </a:ext>
            </a:extLst>
          </p:cNvPr>
          <p:cNvSpPr txBox="1"/>
          <p:nvPr/>
        </p:nvSpPr>
        <p:spPr>
          <a:xfrm>
            <a:off x="5408515" y="3433011"/>
            <a:ext cx="23799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대분류 카테고리</a:t>
            </a:r>
            <a:endParaRPr lang="en-US" altLang="ko-KR" sz="1400" dirty="0"/>
          </a:p>
          <a:p>
            <a:r>
              <a:rPr lang="en-US" altLang="ko-KR" sz="1400" dirty="0"/>
              <a:t>1.</a:t>
            </a:r>
            <a:r>
              <a:rPr lang="ko-KR" altLang="en-US" sz="1400" dirty="0"/>
              <a:t>오 </a:t>
            </a:r>
            <a:r>
              <a:rPr lang="ko-KR" altLang="en-US" sz="1400" dirty="0" err="1"/>
              <a:t>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퍼퓸</a:t>
            </a:r>
            <a:endParaRPr lang="en-US" altLang="ko-KR" sz="1400" dirty="0"/>
          </a:p>
          <a:p>
            <a:r>
              <a:rPr lang="en-US" altLang="ko-KR" sz="1400" dirty="0"/>
              <a:t>2.</a:t>
            </a:r>
            <a:r>
              <a:rPr lang="ko-KR" altLang="en-US" sz="1400" dirty="0"/>
              <a:t>솔리드 </a:t>
            </a:r>
            <a:r>
              <a:rPr lang="ko-KR" altLang="en-US" sz="1400" dirty="0" err="1"/>
              <a:t>퍼퓸</a:t>
            </a:r>
            <a:endParaRPr lang="en-US" altLang="ko-KR" sz="1400" dirty="0"/>
          </a:p>
          <a:p>
            <a:r>
              <a:rPr lang="en-US" altLang="ko-KR" sz="1400" dirty="0"/>
              <a:t>3.</a:t>
            </a:r>
            <a:r>
              <a:rPr lang="ko-KR" altLang="en-US" sz="1400" dirty="0"/>
              <a:t>기타</a:t>
            </a:r>
            <a:r>
              <a:rPr lang="en-US" altLang="ko-KR" sz="1400" dirty="0"/>
              <a:t>(</a:t>
            </a:r>
            <a:r>
              <a:rPr lang="ko-KR" altLang="en-US" sz="1400" dirty="0"/>
              <a:t>룸 스프레이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시향지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8FD5C-53E2-05CD-789B-8EAC68C0C9D5}"/>
              </a:ext>
            </a:extLst>
          </p:cNvPr>
          <p:cNvSpPr txBox="1"/>
          <p:nvPr/>
        </p:nvSpPr>
        <p:spPr>
          <a:xfrm>
            <a:off x="3541935" y="3244334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A5EFD2-3660-0E77-C9BC-E5C732DF7CC2}"/>
              </a:ext>
            </a:extLst>
          </p:cNvPr>
          <p:cNvSpPr txBox="1"/>
          <p:nvPr/>
        </p:nvSpPr>
        <p:spPr>
          <a:xfrm>
            <a:off x="3460681" y="5417857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9A366-3C94-6BE6-6CD5-4339CB3C1683}"/>
              </a:ext>
            </a:extLst>
          </p:cNvPr>
          <p:cNvSpPr txBox="1"/>
          <p:nvPr/>
        </p:nvSpPr>
        <p:spPr>
          <a:xfrm>
            <a:off x="3460681" y="4178388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318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9F8856C-8BED-29E4-D1B7-0C6B69583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421"/>
            <a:ext cx="3973791" cy="644892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C4F863-3CF2-28AE-7E16-06DB4FE4BBA0}"/>
              </a:ext>
            </a:extLst>
          </p:cNvPr>
          <p:cNvSpPr/>
          <p:nvPr/>
        </p:nvSpPr>
        <p:spPr>
          <a:xfrm>
            <a:off x="7813468" y="1606653"/>
            <a:ext cx="858252" cy="810121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009B4-2302-601E-A9ED-AE55CB5D558B}"/>
              </a:ext>
            </a:extLst>
          </p:cNvPr>
          <p:cNvSpPr/>
          <p:nvPr/>
        </p:nvSpPr>
        <p:spPr>
          <a:xfrm>
            <a:off x="7813468" y="2790418"/>
            <a:ext cx="858252" cy="154841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71C4D9-0D03-970E-B528-C5ABFBB1A1D3}"/>
              </a:ext>
            </a:extLst>
          </p:cNvPr>
          <p:cNvSpPr/>
          <p:nvPr/>
        </p:nvSpPr>
        <p:spPr>
          <a:xfrm>
            <a:off x="906379" y="2687053"/>
            <a:ext cx="3905612" cy="34891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4FA786-3680-AA5B-E493-81B244FF5224}"/>
              </a:ext>
            </a:extLst>
          </p:cNvPr>
          <p:cNvSpPr/>
          <p:nvPr/>
        </p:nvSpPr>
        <p:spPr>
          <a:xfrm>
            <a:off x="7821169" y="2450071"/>
            <a:ext cx="858252" cy="283158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08B561-2365-FCE9-8107-B4FC8F76E166}"/>
              </a:ext>
            </a:extLst>
          </p:cNvPr>
          <p:cNvSpPr txBox="1"/>
          <p:nvPr/>
        </p:nvSpPr>
        <p:spPr>
          <a:xfrm>
            <a:off x="7708232" y="998254"/>
            <a:ext cx="2975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 err="1"/>
              <a:t>상품창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08050F-8AE4-FB99-9C28-7983070A859A}"/>
              </a:ext>
            </a:extLst>
          </p:cNvPr>
          <p:cNvSpPr txBox="1"/>
          <p:nvPr/>
        </p:nvSpPr>
        <p:spPr>
          <a:xfrm>
            <a:off x="8108269" y="1869662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</a:t>
            </a:r>
          </a:p>
          <a:p>
            <a:endParaRPr lang="en-US" altLang="ko-KR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A39CBC-BD20-4129-AF53-0F21AAC3892D}"/>
              </a:ext>
            </a:extLst>
          </p:cNvPr>
          <p:cNvSpPr txBox="1"/>
          <p:nvPr/>
        </p:nvSpPr>
        <p:spPr>
          <a:xfrm>
            <a:off x="8100568" y="2422740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2</a:t>
            </a:r>
          </a:p>
          <a:p>
            <a:endParaRPr lang="en-US" altLang="ko-KR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D7D67F-7629-E4AF-A79A-7026C8060683}"/>
              </a:ext>
            </a:extLst>
          </p:cNvPr>
          <p:cNvSpPr txBox="1"/>
          <p:nvPr/>
        </p:nvSpPr>
        <p:spPr>
          <a:xfrm>
            <a:off x="8108269" y="2712945"/>
            <a:ext cx="284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3</a:t>
            </a:r>
          </a:p>
          <a:p>
            <a:endParaRPr lang="en-US" altLang="ko-KR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69EC08-3919-42C0-F214-8903DB4C8EFA}"/>
              </a:ext>
            </a:extLst>
          </p:cNvPr>
          <p:cNvSpPr txBox="1"/>
          <p:nvPr/>
        </p:nvSpPr>
        <p:spPr>
          <a:xfrm>
            <a:off x="7558933" y="3077050"/>
            <a:ext cx="1651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상품 이미지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상품명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가격표시</a:t>
            </a:r>
          </a:p>
        </p:txBody>
      </p:sp>
    </p:spTree>
    <p:extLst>
      <p:ext uri="{BB962C8B-B14F-4D97-AF65-F5344CB8AC3E}">
        <p14:creationId xmlns:p14="http://schemas.microsoft.com/office/powerpoint/2010/main" val="422602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E3AB8003-0106-1951-943E-35C5AF855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69" y="232611"/>
            <a:ext cx="3393649" cy="6392778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7AFE4D1-4084-9920-AC94-FD46C16A8B2A}"/>
              </a:ext>
            </a:extLst>
          </p:cNvPr>
          <p:cNvSpPr/>
          <p:nvPr/>
        </p:nvSpPr>
        <p:spPr>
          <a:xfrm>
            <a:off x="465221" y="681789"/>
            <a:ext cx="1387642" cy="137962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5587C6-7533-5138-37D4-998E805D658B}"/>
              </a:ext>
            </a:extLst>
          </p:cNvPr>
          <p:cNvSpPr/>
          <p:nvPr/>
        </p:nvSpPr>
        <p:spPr>
          <a:xfrm>
            <a:off x="1941095" y="681789"/>
            <a:ext cx="1849223" cy="137962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FEA116C-100C-3E72-FD9B-930E94D53812}"/>
              </a:ext>
            </a:extLst>
          </p:cNvPr>
          <p:cNvSpPr/>
          <p:nvPr/>
        </p:nvSpPr>
        <p:spPr>
          <a:xfrm>
            <a:off x="396669" y="2294021"/>
            <a:ext cx="3453436" cy="36335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715DAE-110C-C4CF-54B8-E0CC72C7362A}"/>
              </a:ext>
            </a:extLst>
          </p:cNvPr>
          <p:cNvSpPr txBox="1"/>
          <p:nvPr/>
        </p:nvSpPr>
        <p:spPr>
          <a:xfrm>
            <a:off x="1605492" y="1692079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DFF9E7-9A97-01FF-5E9D-91AD79E5ED66}"/>
              </a:ext>
            </a:extLst>
          </p:cNvPr>
          <p:cNvSpPr txBox="1"/>
          <p:nvPr/>
        </p:nvSpPr>
        <p:spPr>
          <a:xfrm>
            <a:off x="3542947" y="1692079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B78C5E-6941-C27F-BDCA-6D1E8F071AFC}"/>
              </a:ext>
            </a:extLst>
          </p:cNvPr>
          <p:cNvSpPr txBox="1"/>
          <p:nvPr/>
        </p:nvSpPr>
        <p:spPr>
          <a:xfrm>
            <a:off x="3542947" y="5498068"/>
            <a:ext cx="24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A23B3-124C-FCA1-EB25-F785107E4AB4}"/>
              </a:ext>
            </a:extLst>
          </p:cNvPr>
          <p:cNvSpPr txBox="1"/>
          <p:nvPr/>
        </p:nvSpPr>
        <p:spPr>
          <a:xfrm>
            <a:off x="8510337" y="1138081"/>
            <a:ext cx="2414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상품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상품설명</a:t>
            </a:r>
            <a:r>
              <a:rPr lang="en-US" altLang="ko-KR" dirty="0"/>
              <a:t>, </a:t>
            </a:r>
            <a:r>
              <a:rPr lang="ko-KR" altLang="en-US" dirty="0"/>
              <a:t>구매버튼</a:t>
            </a:r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제품설명 이미지</a:t>
            </a:r>
          </a:p>
        </p:txBody>
      </p:sp>
    </p:spTree>
    <p:extLst>
      <p:ext uri="{BB962C8B-B14F-4D97-AF65-F5344CB8AC3E}">
        <p14:creationId xmlns:p14="http://schemas.microsoft.com/office/powerpoint/2010/main" val="2941090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51970B3-375F-B2D8-F3DE-BFBE3531A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2" y="0"/>
            <a:ext cx="3164099" cy="6858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67AB182-AA19-2E36-65BB-512D791CE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108" y="0"/>
            <a:ext cx="3164099" cy="6858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F3E24C6-70EA-940B-3FE9-23BBE03D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434" y="0"/>
            <a:ext cx="31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37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13C6B8-76B8-99B0-23CA-B9A9E4679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71" y="0"/>
            <a:ext cx="316409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87694A-862B-C72D-1E92-12A61582A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950" y="0"/>
            <a:ext cx="3164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43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90</Words>
  <Application>Microsoft Office PowerPoint</Application>
  <PresentationFormat>와이드스크린</PresentationFormat>
  <Paragraphs>36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Office 테마</vt:lpstr>
      <vt:lpstr>홈페이지 리뉴얼 기획서 스케치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홈페이지 리뉴얼 기획서 스케치</dc:title>
  <dc:creator>EZ_DESIGN</dc:creator>
  <cp:lastModifiedBy>EZ_DESIGN</cp:lastModifiedBy>
  <cp:revision>1</cp:revision>
  <dcterms:created xsi:type="dcterms:W3CDTF">2023-06-02T00:27:51Z</dcterms:created>
  <dcterms:modified xsi:type="dcterms:W3CDTF">2023-06-02T02:05:47Z</dcterms:modified>
</cp:coreProperties>
</file>